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7" r:id="rId5"/>
    <p:sldId id="270" r:id="rId6"/>
    <p:sldId id="284" r:id="rId7"/>
    <p:sldId id="282" r:id="rId8"/>
    <p:sldId id="283" r:id="rId9"/>
    <p:sldId id="285" r:id="rId10"/>
    <p:sldId id="286" r:id="rId11"/>
    <p:sldId id="287" r:id="rId12"/>
    <p:sldId id="288" r:id="rId13"/>
    <p:sldId id="281" r:id="rId14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e Solle" initials="MS" lastIdx="1" clrIdx="0">
    <p:extLst>
      <p:ext uri="{19B8F6BF-5375-455C-9EA6-DF929625EA0E}">
        <p15:presenceInfo xmlns:p15="http://schemas.microsoft.com/office/powerpoint/2012/main" userId="S::pm.solle@noorderpoort.nl::aa2ec6e0-f6df-41d1-9167-7cd823556c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7204" autoAdjust="0"/>
  </p:normalViewPr>
  <p:slideViewPr>
    <p:cSldViewPr>
      <p:cViewPr varScale="1">
        <p:scale>
          <a:sx n="45" d="100"/>
          <a:sy n="45" d="100"/>
        </p:scale>
        <p:origin x="14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28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38BD74-03A7-4083-9656-4695B77D0FB3}" type="datetime1">
              <a:rPr lang="nl-NL" smtClean="0"/>
              <a:t>8-10-2019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814101-8B39-4E53-A2E2-FEE6AEE714ED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223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56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slide is bedoeld om eens anders dan anders te beginnen. Vraag de studenten: wat zie je aan mij? En schrijf hun antwoorden op het bord.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noProof="0" smtClean="0"/>
              <a:t>3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139170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Bespreek bovenstaande begrippen met de studenten.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noProof="0" smtClean="0"/>
              <a:t>4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718675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Bespreek met studenten wat het nut is van observeren in het algemeen, spits het ook toe op dit keuzedeel en hun rol als ‘specialist jeugd en opvoedhulp’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noProof="0" smtClean="0"/>
              <a:t>6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12791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e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Tijdelijke aanduiding voor tekst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ri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jf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8" name="Vrije v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9" name="Tijdelijke aanduiding voor afbeelding 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0" name="Vrije v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1" name="Tijdelijke aanduiding voor afbeelding 1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4" name="Vrije v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Vrije v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1" name="Tijdelijke aanduiding voor afbeelding 2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2FC5D0-A9B6-4A9A-B84B-4C35602B92DC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060A10-9BDB-4A39-8F8E-B3B916D051BD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D8B4BC-A3B7-45E8-B1A9-F67A59EFAC59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BFE02D-3BAB-4EB8-88B9-2E39B88ABF34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5E6550-B4F4-4AB5-8CAF-087A6645B768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A81FBC-BED1-4C19-88CE-A334CAC51FCC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325EDF-C77D-4ADB-9AAC-3506B89C42F0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9B60BA-C05D-4614-B1D5-78DEE3FA06F1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12" name="Tijdelijke aanduiding voor afbeelding 11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3F05B5-B324-4AF2-B010-1DAE32D4D6C8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B643632B-0514-4618-8243-558B1A6931C2}" type="datetime1">
              <a:rPr lang="nl-NL" noProof="0" smtClean="0"/>
              <a:t>8-10-2019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Pxh-BOcR6k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Keuzedeel Jeugd- en Opvoedhulp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nl-NL" dirty="0"/>
              <a:t>Module A – les 15</a:t>
            </a: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1D0472-433F-40EB-B143-C887FE7BB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4238BF-11A8-4304-BEAF-9955524949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Doelen?</a:t>
            </a:r>
          </a:p>
          <a:p>
            <a:endParaRPr lang="nl-NL" dirty="0"/>
          </a:p>
          <a:p>
            <a:r>
              <a:rPr lang="nl-NL" dirty="0"/>
              <a:t>Aan het eind van deze les, weet je:</a:t>
            </a:r>
          </a:p>
          <a:p>
            <a:r>
              <a:rPr lang="nl-NL" dirty="0"/>
              <a:t>Wat observeren ook alweer was en hoe je dit toepast</a:t>
            </a:r>
          </a:p>
          <a:p>
            <a:r>
              <a:rPr lang="nl-NL" dirty="0"/>
              <a:t>Hoe je een observatieplan maakt</a:t>
            </a:r>
          </a:p>
          <a:p>
            <a:r>
              <a:rPr lang="nl-NL" dirty="0"/>
              <a:t>Het één en ander van ontwikkelingspsychologie en kun je dit herkennen/toepassen in de praktijk</a:t>
            </a:r>
          </a:p>
          <a:p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B6C7EC0-579B-4180-90EE-750F07A6AE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Volgende keer</a:t>
            </a:r>
          </a:p>
          <a:p>
            <a:r>
              <a:rPr lang="nl-NL"/>
              <a:t>Voorbereiden </a:t>
            </a:r>
            <a:r>
              <a:rPr lang="nl-NL" dirty="0"/>
              <a:t>op de eindopdracht</a:t>
            </a:r>
          </a:p>
        </p:txBody>
      </p:sp>
    </p:spTree>
    <p:extLst>
      <p:ext uri="{BB962C8B-B14F-4D97-AF65-F5344CB8AC3E}">
        <p14:creationId xmlns:p14="http://schemas.microsoft.com/office/powerpoint/2010/main" val="165707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Check aanwezigheid</a:t>
            </a:r>
          </a:p>
          <a:p>
            <a:pPr marL="285750" indent="-285750">
              <a:buFontTx/>
              <a:buChar char="-"/>
            </a:pPr>
            <a:r>
              <a:rPr lang="nl-NL" dirty="0"/>
              <a:t>Theorie </a:t>
            </a:r>
          </a:p>
          <a:p>
            <a:pPr marL="285750" indent="-285750">
              <a:buFontTx/>
              <a:buChar char="-"/>
            </a:pPr>
            <a:r>
              <a:rPr lang="nl-NL" dirty="0"/>
              <a:t>Opdrachten</a:t>
            </a:r>
          </a:p>
          <a:p>
            <a:pPr marL="285750" indent="-285750">
              <a:buFontTx/>
              <a:buChar char="-"/>
            </a:pPr>
            <a:r>
              <a:rPr lang="nl-NL" dirty="0"/>
              <a:t>Afsluiting</a:t>
            </a:r>
          </a:p>
          <a:p>
            <a:pPr rtl="0"/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nl-NL" dirty="0"/>
              <a:t>Doelen?</a:t>
            </a:r>
          </a:p>
          <a:p>
            <a:pPr rtl="0"/>
            <a:endParaRPr lang="nl-NL" dirty="0"/>
          </a:p>
          <a:p>
            <a:pPr rtl="0"/>
            <a:r>
              <a:rPr lang="nl-NL" dirty="0"/>
              <a:t>Aan het eind van deze les, weet je:</a:t>
            </a:r>
          </a:p>
          <a:p>
            <a:pPr rtl="0"/>
            <a:r>
              <a:rPr lang="nl-NL" dirty="0"/>
              <a:t>Wat observeren ook alweer was en hoe je dit toepast</a:t>
            </a:r>
          </a:p>
          <a:p>
            <a:pPr rtl="0"/>
            <a:r>
              <a:rPr lang="nl-NL" dirty="0"/>
              <a:t>Hoe je een observatieplan maakt</a:t>
            </a:r>
          </a:p>
          <a:p>
            <a:pPr rtl="0"/>
            <a:r>
              <a:rPr lang="nl-NL" dirty="0"/>
              <a:t>Het één en ander van ontwikkelingspsychologie en kun je dit herkennen/toepassen in de praktijk</a:t>
            </a:r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84EE4-A226-4979-999D-0BE63ED3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497F47-2F44-456E-800E-9368C4102D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E653C8-45D8-4DE8-BD57-97712EBEEF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2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B4F523-89B5-493A-802C-4CEF891E1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zat het ook alweer?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B0A3A1-F83D-4C10-B4B2-1A17FEF75C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Observeren</a:t>
            </a:r>
          </a:p>
          <a:p>
            <a:r>
              <a:rPr lang="nl-NL" dirty="0"/>
              <a:t>Interpreteren</a:t>
            </a:r>
          </a:p>
          <a:p>
            <a:r>
              <a:rPr lang="nl-NL" dirty="0"/>
              <a:t>Objectief</a:t>
            </a:r>
          </a:p>
          <a:p>
            <a:r>
              <a:rPr lang="nl-NL" dirty="0"/>
              <a:t>Subjectief</a:t>
            </a:r>
          </a:p>
          <a:p>
            <a:r>
              <a:rPr lang="nl-NL" dirty="0"/>
              <a:t>Waarom observeren?</a:t>
            </a:r>
          </a:p>
          <a:p>
            <a:r>
              <a:rPr lang="nl-NL" dirty="0"/>
              <a:t>Het belang van observeren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F728A0-E316-436C-8511-DE2500BA41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985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681D7D-6688-413D-9F59-BB628445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3743A8-8C72-442B-813A-3A517B64F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1640"/>
            <a:ext cx="9289032" cy="3474720"/>
          </a:xfrm>
        </p:spPr>
        <p:txBody>
          <a:bodyPr/>
          <a:lstStyle/>
          <a:p>
            <a:r>
              <a:rPr lang="nl-NL" dirty="0"/>
              <a:t>Maak een tweetal</a:t>
            </a:r>
          </a:p>
          <a:p>
            <a:r>
              <a:rPr lang="nl-NL" dirty="0"/>
              <a:t>De één staat op, de ander blijft zitten</a:t>
            </a:r>
          </a:p>
          <a:p>
            <a:r>
              <a:rPr lang="nl-NL" dirty="0"/>
              <a:t>De één noteert wat hij observeert</a:t>
            </a:r>
          </a:p>
          <a:p>
            <a:r>
              <a:rPr lang="nl-NL" dirty="0"/>
              <a:t>Je wisselt</a:t>
            </a:r>
          </a:p>
          <a:p>
            <a:r>
              <a:rPr lang="nl-NL" dirty="0"/>
              <a:t>Je bespreekt je observaties</a:t>
            </a:r>
          </a:p>
          <a:p>
            <a:r>
              <a:rPr lang="nl-NL" dirty="0"/>
              <a:t>Zitten er ook interpretaties bij?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734E61F-9266-48B0-AE5C-3360F660435B}"/>
              </a:ext>
            </a:extLst>
          </p:cNvPr>
          <p:cNvSpPr txBox="1"/>
          <p:nvPr/>
        </p:nvSpPr>
        <p:spPr>
          <a:xfrm>
            <a:off x="6529264" y="1437711"/>
            <a:ext cx="4824536" cy="372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/>
              <a:t>Je houdt hetzelfde tweetal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/>
              <a:t>Je gaat naar beneden (kantine of buiten)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/>
              <a:t>Je neemt maximaal 10 minuten de tijd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/>
              <a:t>Je observeert allebei iets of iemand anders tijdens deze tijd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/>
              <a:t>Je noteert wat je observeert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/>
              <a:t>Je bespreekt je observaties</a:t>
            </a:r>
          </a:p>
        </p:txBody>
      </p:sp>
    </p:spTree>
    <p:extLst>
      <p:ext uri="{BB962C8B-B14F-4D97-AF65-F5344CB8AC3E}">
        <p14:creationId xmlns:p14="http://schemas.microsoft.com/office/powerpoint/2010/main" val="349340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153FFF-445D-49CE-B4D0-84CF1BC1F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observeren in dit keuzedeel?!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1FC919-E03A-4045-A528-EE680B07D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A7D2A3-D9C6-49CD-9C52-14BCB4725D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0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CAB2F-BD9A-43A0-96E4-5B3702571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Ontwikkelingspsychologie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066510-DC0A-4769-ACAC-8C45AD6F0E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= …..???</a:t>
            </a:r>
          </a:p>
          <a:p>
            <a:r>
              <a:rPr lang="nl-NL" dirty="0"/>
              <a:t>Bestudeert de normale ontwikkeling van 0 tot 100</a:t>
            </a:r>
          </a:p>
          <a:p>
            <a:endParaRPr lang="nl-NL" dirty="0"/>
          </a:p>
          <a:p>
            <a:r>
              <a:rPr lang="nl-NL" dirty="0"/>
              <a:t>Waarom moet je dit weten?</a:t>
            </a:r>
          </a:p>
          <a:p>
            <a:endParaRPr lang="nl-NL" dirty="0"/>
          </a:p>
          <a:p>
            <a:r>
              <a:rPr lang="nl-NL" dirty="0"/>
              <a:t>Bekijk:</a:t>
            </a:r>
          </a:p>
          <a:p>
            <a:r>
              <a:rPr lang="nl-NL" dirty="0">
                <a:hlinkClick r:id="rId2"/>
              </a:rPr>
              <a:t>https://www.youtube.com/watch?v=_Pxh-BOcR6k</a:t>
            </a:r>
            <a:endParaRPr lang="nl-NL" dirty="0"/>
          </a:p>
          <a:p>
            <a:r>
              <a:rPr lang="nl-NL" dirty="0"/>
              <a:t>Wat zegt dit over de ontwikkeling?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EB7550-856D-4031-87EB-7DF441F5A4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De 5 ontwikkelingsgebieden:</a:t>
            </a:r>
          </a:p>
          <a:p>
            <a:r>
              <a:rPr lang="nl-NL" dirty="0"/>
              <a:t>Lichamelijke ontwikkeling</a:t>
            </a:r>
          </a:p>
          <a:p>
            <a:r>
              <a:rPr lang="nl-NL" dirty="0"/>
              <a:t>Cognitieve ontwikkeling</a:t>
            </a:r>
          </a:p>
          <a:p>
            <a:r>
              <a:rPr lang="nl-NL" dirty="0"/>
              <a:t>Sociale ontwikkeling</a:t>
            </a:r>
          </a:p>
          <a:p>
            <a:r>
              <a:rPr lang="nl-NL" dirty="0"/>
              <a:t>Emotionele ontwikkeling</a:t>
            </a:r>
          </a:p>
          <a:p>
            <a:r>
              <a:rPr lang="nl-NL" dirty="0"/>
              <a:t>Seksuele ontwikkeling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45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AE711-CF0B-43F3-B55E-48216F730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4EF2ED-FFBF-481E-AB8F-8C017F0AD1B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Maak 5 groepen</a:t>
            </a:r>
          </a:p>
          <a:p>
            <a:r>
              <a:rPr lang="nl-NL" dirty="0"/>
              <a:t>Verdiep je allemaal in één van de ontwikkelingsgebieden</a:t>
            </a:r>
          </a:p>
          <a:p>
            <a:r>
              <a:rPr lang="nl-NL" dirty="0"/>
              <a:t>Verdiepen = uitzoeken wat het is en voorbeelden erbij vinden</a:t>
            </a:r>
          </a:p>
          <a:p>
            <a:r>
              <a:rPr lang="nl-NL" dirty="0"/>
              <a:t>Maak er een korte presentatie van</a:t>
            </a:r>
          </a:p>
          <a:p>
            <a:r>
              <a:rPr lang="nl-NL" dirty="0"/>
              <a:t>20 minuten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D02E16A-330F-4E98-AF8D-1BA847ECCA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Presenteren</a:t>
            </a:r>
          </a:p>
          <a:p>
            <a:r>
              <a:rPr lang="nl-NL" dirty="0"/>
              <a:t>Iedere groep presenteert zijn eigen ontwikkelingsgebied</a:t>
            </a:r>
          </a:p>
          <a:p>
            <a:r>
              <a:rPr lang="nl-NL" dirty="0"/>
              <a:t>De andere groepen krijgen de kans om vragen te stellen</a:t>
            </a:r>
          </a:p>
          <a:p>
            <a:r>
              <a:rPr lang="nl-NL" dirty="0"/>
              <a:t>30 minuten</a:t>
            </a:r>
          </a:p>
        </p:txBody>
      </p:sp>
    </p:spTree>
    <p:extLst>
      <p:ext uri="{BB962C8B-B14F-4D97-AF65-F5344CB8AC3E}">
        <p14:creationId xmlns:p14="http://schemas.microsoft.com/office/powerpoint/2010/main" val="18458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CF4EC6-9A53-449A-8FFC-CE331B278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ontwikkelingspsychologie in dit keuzedeel?!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C3CB50-22EE-4D25-97E4-C3BC96E22C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0AE2538-5080-404D-A35B-5BCCF9DF0F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35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riendjes, formaat 16 x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7123_TF03896101 - Copy" id="{C0EF2753-B4B9-4979-AA89-C9983F3B49D6}" vid="{7E42FDA8-E506-40F8-9A1E-06A022A5D3F9}"/>
    </a:ext>
  </a:extLst>
</a:theme>
</file>

<file path=ppt/theme/theme2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02347D77697643BBFD99302BF64673" ma:contentTypeVersion="10" ma:contentTypeDescription="Een nieuw document maken." ma:contentTypeScope="" ma:versionID="78ac85ac2f283fc41906ebe7f4a9b559">
  <xsd:schema xmlns:xsd="http://www.w3.org/2001/XMLSchema" xmlns:xs="http://www.w3.org/2001/XMLSchema" xmlns:p="http://schemas.microsoft.com/office/2006/metadata/properties" xmlns:ns3="b68dea8c-8914-43cb-bb4a-3d3300d15efd" xmlns:ns4="244de58e-76bd-4fa7-ac74-2161ed167b2b" targetNamespace="http://schemas.microsoft.com/office/2006/metadata/properties" ma:root="true" ma:fieldsID="1ef3f6f0cd5173217bf58dd780df4820" ns3:_="" ns4:_="">
    <xsd:import namespace="b68dea8c-8914-43cb-bb4a-3d3300d15efd"/>
    <xsd:import namespace="244de58e-76bd-4fa7-ac74-2161ed167b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dea8c-8914-43cb-bb4a-3d3300d15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de58e-76bd-4fa7-ac74-2161ed167b2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B82326-2D66-4F64-B730-B37F59BC6B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8dea8c-8914-43cb-bb4a-3d3300d15efd"/>
    <ds:schemaRef ds:uri="244de58e-76bd-4fa7-ac74-2161ed167b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A15C6C-6BB6-4DB6-B7D6-7F14EAB2CC5C}">
  <ds:schemaRefs>
    <ds:schemaRef ds:uri="http://purl.org/dc/dcmitype/"/>
    <ds:schemaRef ds:uri="http://purl.org/dc/elements/1.1/"/>
    <ds:schemaRef ds:uri="b68dea8c-8914-43cb-bb4a-3d3300d15efd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244de58e-76bd-4fa7-ac74-2161ed167b2b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Onderwijspresentatie, ontwerp met kinderen op het schoolplein, album (breedbeeld)</Template>
  <TotalTime>192</TotalTime>
  <Words>374</Words>
  <Application>Microsoft Office PowerPoint</Application>
  <PresentationFormat>Breedbeeld</PresentationFormat>
  <Paragraphs>77</Paragraphs>
  <Slides>10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Vriendjes, formaat 16 x 9</vt:lpstr>
      <vt:lpstr>Keuzedeel Jeugd- en Opvoedhulp</vt:lpstr>
      <vt:lpstr>Programma</vt:lpstr>
      <vt:lpstr>PowerPoint-presentatie</vt:lpstr>
      <vt:lpstr>Hoe zat het ook alweer?</vt:lpstr>
      <vt:lpstr>Oefening</vt:lpstr>
      <vt:lpstr>Waarom observeren in dit keuzedeel?!</vt:lpstr>
      <vt:lpstr>Ontwikkelingspsychologie</vt:lpstr>
      <vt:lpstr>Opdracht</vt:lpstr>
      <vt:lpstr>Waarom ontwikkelingspsychologie in dit keuzedeel?!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Introductie keuzedeel Jeugd- en Opvoedhulp</dc:title>
  <dc:creator>Marije Solle</dc:creator>
  <cp:keywords/>
  <cp:lastModifiedBy>Marije Solle</cp:lastModifiedBy>
  <cp:revision>22</cp:revision>
  <dcterms:created xsi:type="dcterms:W3CDTF">2019-09-26T15:31:09Z</dcterms:created>
  <dcterms:modified xsi:type="dcterms:W3CDTF">2019-10-08T15:12:06Z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0x0101009202347D77697643BBFD99302BF64673</vt:lpwstr>
  </property>
</Properties>
</file>